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57" r:id="rId9"/>
    <p:sldId id="261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23B2EB-AAF7-4D60-8D66-7061EFA9DF57}" v="1" dt="2022-12-22T12:09:20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Van Bergen" userId="8ef61b75-4733-4088-91d4-e2e224bf9abd" providerId="ADAL" clId="{8123B2EB-AAF7-4D60-8D66-7061EFA9DF57}"/>
    <pc:docChg chg="custSel addSld modSld">
      <pc:chgData name="Mark Van Bergen" userId="8ef61b75-4733-4088-91d4-e2e224bf9abd" providerId="ADAL" clId="{8123B2EB-AAF7-4D60-8D66-7061EFA9DF57}" dt="2022-12-22T12:12:24.163" v="54" actId="478"/>
      <pc:docMkLst>
        <pc:docMk/>
      </pc:docMkLst>
      <pc:sldChg chg="addSp modSp mod">
        <pc:chgData name="Mark Van Bergen" userId="8ef61b75-4733-4088-91d4-e2e224bf9abd" providerId="ADAL" clId="{8123B2EB-AAF7-4D60-8D66-7061EFA9DF57}" dt="2022-12-22T12:09:54.891" v="2" actId="1076"/>
        <pc:sldMkLst>
          <pc:docMk/>
          <pc:sldMk cId="641784243" sldId="263"/>
        </pc:sldMkLst>
        <pc:spChg chg="mod">
          <ac:chgData name="Mark Van Bergen" userId="8ef61b75-4733-4088-91d4-e2e224bf9abd" providerId="ADAL" clId="{8123B2EB-AAF7-4D60-8D66-7061EFA9DF57}" dt="2022-12-22T12:09:54.891" v="2" actId="1076"/>
          <ac:spMkLst>
            <pc:docMk/>
            <pc:sldMk cId="641784243" sldId="263"/>
            <ac:spMk id="6" creationId="{A65B8F4F-ABBB-4C7C-B85F-0A82309AC32E}"/>
          </ac:spMkLst>
        </pc:spChg>
        <pc:picChg chg="add mod">
          <ac:chgData name="Mark Van Bergen" userId="8ef61b75-4733-4088-91d4-e2e224bf9abd" providerId="ADAL" clId="{8123B2EB-AAF7-4D60-8D66-7061EFA9DF57}" dt="2022-12-22T12:09:23.439" v="1" actId="1076"/>
          <ac:picMkLst>
            <pc:docMk/>
            <pc:sldMk cId="641784243" sldId="263"/>
            <ac:picMk id="4" creationId="{B7241055-8D93-7642-1D50-BE128B1CCD75}"/>
          </ac:picMkLst>
        </pc:picChg>
      </pc:sldChg>
      <pc:sldChg chg="delSp modSp add mod">
        <pc:chgData name="Mark Van Bergen" userId="8ef61b75-4733-4088-91d4-e2e224bf9abd" providerId="ADAL" clId="{8123B2EB-AAF7-4D60-8D66-7061EFA9DF57}" dt="2022-12-22T12:12:24.163" v="54" actId="478"/>
        <pc:sldMkLst>
          <pc:docMk/>
          <pc:sldMk cId="2932334646" sldId="264"/>
        </pc:sldMkLst>
        <pc:spChg chg="mod ord">
          <ac:chgData name="Mark Van Bergen" userId="8ef61b75-4733-4088-91d4-e2e224bf9abd" providerId="ADAL" clId="{8123B2EB-AAF7-4D60-8D66-7061EFA9DF57}" dt="2022-12-22T12:11:09.023" v="53" actId="1036"/>
          <ac:spMkLst>
            <pc:docMk/>
            <pc:sldMk cId="2932334646" sldId="264"/>
            <ac:spMk id="6" creationId="{A65B8F4F-ABBB-4C7C-B85F-0A82309AC32E}"/>
          </ac:spMkLst>
        </pc:spChg>
        <pc:picChg chg="del mod">
          <ac:chgData name="Mark Van Bergen" userId="8ef61b75-4733-4088-91d4-e2e224bf9abd" providerId="ADAL" clId="{8123B2EB-AAF7-4D60-8D66-7061EFA9DF57}" dt="2022-12-22T12:12:24.163" v="54" actId="478"/>
          <ac:picMkLst>
            <pc:docMk/>
            <pc:sldMk cId="2932334646" sldId="264"/>
            <ac:picMk id="3" creationId="{501F5E44-87ED-45CF-9BDC-37979ACBAC17}"/>
          </ac:picMkLst>
        </pc:picChg>
        <pc:picChg chg="mod">
          <ac:chgData name="Mark Van Bergen" userId="8ef61b75-4733-4088-91d4-e2e224bf9abd" providerId="ADAL" clId="{8123B2EB-AAF7-4D60-8D66-7061EFA9DF57}" dt="2022-12-22T12:10:24.017" v="9" actId="1076"/>
          <ac:picMkLst>
            <pc:docMk/>
            <pc:sldMk cId="2932334646" sldId="264"/>
            <ac:picMk id="4" creationId="{B7241055-8D93-7642-1D50-BE128B1CCD75}"/>
          </ac:picMkLst>
        </pc:picChg>
        <pc:picChg chg="del">
          <ac:chgData name="Mark Van Bergen" userId="8ef61b75-4733-4088-91d4-e2e224bf9abd" providerId="ADAL" clId="{8123B2EB-AAF7-4D60-8D66-7061EFA9DF57}" dt="2022-12-22T12:10:10.107" v="4" actId="478"/>
          <ac:picMkLst>
            <pc:docMk/>
            <pc:sldMk cId="2932334646" sldId="264"/>
            <ac:picMk id="5" creationId="{43D4A491-4C98-452B-854F-9B3CA92224CE}"/>
          </ac:picMkLst>
        </pc:picChg>
        <pc:picChg chg="del">
          <ac:chgData name="Mark Van Bergen" userId="8ef61b75-4733-4088-91d4-e2e224bf9abd" providerId="ADAL" clId="{8123B2EB-AAF7-4D60-8D66-7061EFA9DF57}" dt="2022-12-22T12:10:11.654" v="5" actId="478"/>
          <ac:picMkLst>
            <pc:docMk/>
            <pc:sldMk cId="2932334646" sldId="264"/>
            <ac:picMk id="9" creationId="{622DE815-3028-43C5-98C6-5550B910D7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456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98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9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682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1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608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677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859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82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559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576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DA03E-EAB3-4AFE-B63D-C056101CCB18}" type="datetimeFigureOut">
              <a:rPr lang="nl-BE" smtClean="0"/>
              <a:t>22/12/2022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B91FA-231B-41BE-99A6-AB7E039644F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370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6.jpeg"/><Relationship Id="rId7" Type="http://schemas.openxmlformats.org/officeDocument/2006/relationships/image" Target="../media/image20.jpg"/><Relationship Id="rId12" Type="http://schemas.openxmlformats.org/officeDocument/2006/relationships/image" Target="../media/image3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30.JPG"/><Relationship Id="rId5" Type="http://schemas.openxmlformats.org/officeDocument/2006/relationships/image" Target="../media/image17.jpeg"/><Relationship Id="rId10" Type="http://schemas.openxmlformats.org/officeDocument/2006/relationships/image" Target="../media/image29.jpg"/><Relationship Id="rId4" Type="http://schemas.openxmlformats.org/officeDocument/2006/relationships/image" Target="../media/image16.jpe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8E8A6ED-94D0-4848-AE03-D868D4D28A3E}"/>
              </a:ext>
            </a:extLst>
          </p:cNvPr>
          <p:cNvSpPr>
            <a:spLocks/>
          </p:cNvSpPr>
          <p:nvPr/>
        </p:nvSpPr>
        <p:spPr>
          <a:xfrm>
            <a:off x="2990759" y="964323"/>
            <a:ext cx="4824000" cy="482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01F5E44-87ED-45CF-9BDC-37979ACBA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60" y="1045028"/>
            <a:ext cx="2498897" cy="2452248"/>
          </a:xfrm>
          <a:prstGeom prst="rect">
            <a:avLst/>
          </a:prstGeom>
        </p:spPr>
      </p:pic>
      <p:pic>
        <p:nvPicPr>
          <p:cNvPr id="1027" name="Afbeelding 1">
            <a:extLst>
              <a:ext uri="{FF2B5EF4-FFF2-40B4-BE49-F238E27FC236}">
                <a16:creationId xmlns:a16="http://schemas.microsoft.com/office/drawing/2014/main" id="{D86A37BF-A105-4502-B36A-F79E20F3D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6" t="29807" r="44563" b="40967"/>
          <a:stretch/>
        </p:blipFill>
        <p:spPr bwMode="auto">
          <a:xfrm>
            <a:off x="3650098" y="3576185"/>
            <a:ext cx="1939260" cy="214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1E36F-2516-442E-8122-8BBE4501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5914" r="83188" b="16458"/>
          <a:stretch>
            <a:fillRect/>
          </a:stretch>
        </p:blipFill>
        <p:spPr bwMode="auto">
          <a:xfrm>
            <a:off x="3090461" y="3576185"/>
            <a:ext cx="683979" cy="213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 descr="Afbeelding met gras, buiten, park, man&#10;&#10;Automatisch gegenereerde beschrijving">
            <a:extLst>
              <a:ext uri="{FF2B5EF4-FFF2-40B4-BE49-F238E27FC236}">
                <a16:creationId xmlns:a16="http://schemas.microsoft.com/office/drawing/2014/main" id="{92551A92-E0D0-4597-9F95-ED441E4BA3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3" t="37041" r="36021" b="41916"/>
          <a:stretch/>
        </p:blipFill>
        <p:spPr>
          <a:xfrm>
            <a:off x="5682659" y="4153420"/>
            <a:ext cx="2038800" cy="1554196"/>
          </a:xfrm>
          <a:prstGeom prst="rect">
            <a:avLst/>
          </a:prstGeom>
        </p:spPr>
      </p:pic>
      <p:pic>
        <p:nvPicPr>
          <p:cNvPr id="12" name="Afbeelding 11" descr="Afbeelding met gras, buiten, persoon, park&#10;&#10;Automatisch gegenereerde beschrijving">
            <a:extLst>
              <a:ext uri="{FF2B5EF4-FFF2-40B4-BE49-F238E27FC236}">
                <a16:creationId xmlns:a16="http://schemas.microsoft.com/office/drawing/2014/main" id="{56CEF89C-D859-4CB6-92F4-C95C216CD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11472" r="17027"/>
          <a:stretch/>
        </p:blipFill>
        <p:spPr>
          <a:xfrm>
            <a:off x="5682659" y="1045028"/>
            <a:ext cx="2038799" cy="1554196"/>
          </a:xfrm>
          <a:prstGeom prst="rect">
            <a:avLst/>
          </a:prstGeom>
        </p:spPr>
      </p:pic>
      <p:pic>
        <p:nvPicPr>
          <p:cNvPr id="16" name="Afbeelding 15" descr="Afbeelding met gras, persoon, buiten, kind&#10;&#10;Automatisch gegenereerde beschrijving">
            <a:extLst>
              <a:ext uri="{FF2B5EF4-FFF2-40B4-BE49-F238E27FC236}">
                <a16:creationId xmlns:a16="http://schemas.microsoft.com/office/drawing/2014/main" id="{EBA9D343-994C-49E2-AA10-459493D83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12639" r="20625" b="23889"/>
          <a:stretch/>
        </p:blipFill>
        <p:spPr>
          <a:xfrm>
            <a:off x="5682659" y="2599224"/>
            <a:ext cx="2038799" cy="15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0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innen, kamer, groep&#10;&#10;Automatisch gegenereerde beschrijving">
            <a:extLst>
              <a:ext uri="{FF2B5EF4-FFF2-40B4-BE49-F238E27FC236}">
                <a16:creationId xmlns:a16="http://schemas.microsoft.com/office/drawing/2014/main" id="{46DAD155-F17D-49E6-943C-59EF7879A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16" y="576085"/>
            <a:ext cx="3232150" cy="3213100"/>
          </a:xfrm>
          <a:prstGeom prst="rect">
            <a:avLst/>
          </a:prstGeom>
        </p:spPr>
      </p:pic>
      <p:pic>
        <p:nvPicPr>
          <p:cNvPr id="8" name="Afbeelding 7" descr="Afbeelding met binnen, tafel, kamer, voedsel&#10;&#10;Automatisch gegenereerde beschrijving">
            <a:extLst>
              <a:ext uri="{FF2B5EF4-FFF2-40B4-BE49-F238E27FC236}">
                <a16:creationId xmlns:a16="http://schemas.microsoft.com/office/drawing/2014/main" id="{99C97659-35AB-4BF1-BC4A-67410F53D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22" y="576085"/>
            <a:ext cx="4822825" cy="4822825"/>
          </a:xfrm>
          <a:prstGeom prst="rect">
            <a:avLst/>
          </a:prstGeom>
        </p:spPr>
      </p:pic>
      <p:pic>
        <p:nvPicPr>
          <p:cNvPr id="11" name="Afbeelding 10" descr="Afbeelding met persoon, object, vrouw, staand&#10;&#10;Automatisch gegenereerde beschrijving">
            <a:extLst>
              <a:ext uri="{FF2B5EF4-FFF2-40B4-BE49-F238E27FC236}">
                <a16:creationId xmlns:a16="http://schemas.microsoft.com/office/drawing/2014/main" id="{0CF6BA33-0CC5-4C7C-ABFA-FDF175413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86" y="686714"/>
            <a:ext cx="2013064" cy="2013064"/>
          </a:xfrm>
          <a:prstGeom prst="rect">
            <a:avLst/>
          </a:prstGeom>
        </p:spPr>
      </p:pic>
      <p:pic>
        <p:nvPicPr>
          <p:cNvPr id="13" name="Afbeelding 12" descr="Afbeelding met object, machine, klok, verschillend&#10;&#10;Automatisch gegenereerde beschrijving">
            <a:extLst>
              <a:ext uri="{FF2B5EF4-FFF2-40B4-BE49-F238E27FC236}">
                <a16:creationId xmlns:a16="http://schemas.microsoft.com/office/drawing/2014/main" id="{02D08245-24DF-46EC-BB57-C507AC18F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78" y="3365648"/>
            <a:ext cx="3232151" cy="3232151"/>
          </a:xfrm>
          <a:prstGeom prst="rect">
            <a:avLst/>
          </a:prstGeom>
        </p:spPr>
      </p:pic>
      <p:pic>
        <p:nvPicPr>
          <p:cNvPr id="15" name="Afbeelding 14" descr="Afbeelding met binnen, object, zitten, tafel&#10;&#10;Automatisch gegenereerde beschrijving">
            <a:extLst>
              <a:ext uri="{FF2B5EF4-FFF2-40B4-BE49-F238E27FC236}">
                <a16:creationId xmlns:a16="http://schemas.microsoft.com/office/drawing/2014/main" id="{8B31BB62-9156-4758-9AFD-0E18CAF71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00" y="3275215"/>
            <a:ext cx="2013065" cy="2013065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98E692E6-EBF6-4AD1-9D1D-A4E19367F7DD}"/>
              </a:ext>
            </a:extLst>
          </p:cNvPr>
          <p:cNvSpPr/>
          <p:nvPr/>
        </p:nvSpPr>
        <p:spPr>
          <a:xfrm>
            <a:off x="1724923" y="2525832"/>
            <a:ext cx="4822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CASINO EVENT</a:t>
            </a:r>
          </a:p>
        </p:txBody>
      </p:sp>
    </p:spTree>
    <p:extLst>
      <p:ext uri="{BB962C8B-B14F-4D97-AF65-F5344CB8AC3E}">
        <p14:creationId xmlns:p14="http://schemas.microsoft.com/office/powerpoint/2010/main" val="257483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boom, persoon, fiets&#10;&#10;Automatisch gegenereerde beschrijving">
            <a:extLst>
              <a:ext uri="{FF2B5EF4-FFF2-40B4-BE49-F238E27FC236}">
                <a16:creationId xmlns:a16="http://schemas.microsoft.com/office/drawing/2014/main" id="{43D4A491-4C98-452B-854F-9B3CA922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19388" b="2256"/>
          <a:stretch/>
        </p:blipFill>
        <p:spPr>
          <a:xfrm>
            <a:off x="3674938" y="719071"/>
            <a:ext cx="4842123" cy="483778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65B8F4F-ABBB-4C7C-B85F-0A82309AC32E}"/>
              </a:ext>
            </a:extLst>
          </p:cNvPr>
          <p:cNvSpPr/>
          <p:nvPr/>
        </p:nvSpPr>
        <p:spPr>
          <a:xfrm>
            <a:off x="1466783" y="2267455"/>
            <a:ext cx="4822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 ZOEKTOCHT</a:t>
            </a:r>
          </a:p>
        </p:txBody>
      </p:sp>
      <p:pic>
        <p:nvPicPr>
          <p:cNvPr id="9" name="Afbeelding 8" descr="Afbeelding met persoon, buiten, tafel, zitten&#10;&#10;Automatisch gegenereerde beschrijving">
            <a:extLst>
              <a:ext uri="{FF2B5EF4-FFF2-40B4-BE49-F238E27FC236}">
                <a16:creationId xmlns:a16="http://schemas.microsoft.com/office/drawing/2014/main" id="{622DE815-3028-43C5-98C6-5550B910D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593" y="3556687"/>
            <a:ext cx="2457015" cy="18427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01F5E44-87ED-45CF-9BDC-37979ACBA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60" y="1540361"/>
            <a:ext cx="4822825" cy="48228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7241055-8D93-7642-1D50-BE128B1CC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7" y="719071"/>
            <a:ext cx="3096768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8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7241055-8D93-7642-1D50-BE128B1C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84" y="1107556"/>
            <a:ext cx="4824000" cy="4824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65B8F4F-ABBB-4C7C-B85F-0A82309AC32E}"/>
              </a:ext>
            </a:extLst>
          </p:cNvPr>
          <p:cNvSpPr/>
          <p:nvPr/>
        </p:nvSpPr>
        <p:spPr>
          <a:xfrm>
            <a:off x="3230984" y="3163005"/>
            <a:ext cx="48228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Cracker</a:t>
            </a:r>
          </a:p>
        </p:txBody>
      </p:sp>
    </p:spTree>
    <p:extLst>
      <p:ext uri="{BB962C8B-B14F-4D97-AF65-F5344CB8AC3E}">
        <p14:creationId xmlns:p14="http://schemas.microsoft.com/office/powerpoint/2010/main" val="2932334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94463D1-AB63-46E6-B360-848D766ACD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58" y="1150258"/>
            <a:ext cx="2430308" cy="18397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B56C4B7-BC02-491D-9681-80D8DA16D3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8" y="1142781"/>
            <a:ext cx="2453059" cy="1829838"/>
          </a:xfrm>
          <a:prstGeom prst="rect">
            <a:avLst/>
          </a:prstGeom>
        </p:spPr>
      </p:pic>
      <p:pic>
        <p:nvPicPr>
          <p:cNvPr id="3" name="Afbeelding 2" descr="Afbeelding met gras, boom, buiten, sport&#10;&#10;Beschrijving is gegenereerd met zeer hoge betrouwbaarheid">
            <a:extLst>
              <a:ext uri="{FF2B5EF4-FFF2-40B4-BE49-F238E27FC236}">
                <a16:creationId xmlns:a16="http://schemas.microsoft.com/office/drawing/2014/main" id="{9EBBD4FC-6C6D-4BC5-9804-4F23BD97D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6444" r="4878" b="11190"/>
          <a:stretch/>
        </p:blipFill>
        <p:spPr>
          <a:xfrm>
            <a:off x="6160158" y="4231148"/>
            <a:ext cx="2386695" cy="174941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C885B59-41A9-4D19-B827-D81B001D84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12" y="2933251"/>
            <a:ext cx="2389214" cy="1501982"/>
          </a:xfrm>
          <a:prstGeom prst="rect">
            <a:avLst/>
          </a:prstGeom>
        </p:spPr>
      </p:pic>
      <p:pic>
        <p:nvPicPr>
          <p:cNvPr id="18" name="Afbeelding 17" descr="Afbeelding met boom, gras, buiten, persoon&#10;&#10;Beschrijving is gegenereerd met zeer hoge betrouwbaarheid">
            <a:extLst>
              <a:ext uri="{FF2B5EF4-FFF2-40B4-BE49-F238E27FC236}">
                <a16:creationId xmlns:a16="http://schemas.microsoft.com/office/drawing/2014/main" id="{11AC6D7D-F53D-4487-87CF-8B0B1841C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8" y="4174450"/>
            <a:ext cx="2455105" cy="1806112"/>
          </a:xfrm>
          <a:prstGeom prst="rect">
            <a:avLst/>
          </a:prstGeom>
        </p:spPr>
      </p:pic>
      <p:pic>
        <p:nvPicPr>
          <p:cNvPr id="10" name="Afbeelding 9" descr="https://www.kokima.be/sites/default/files/styles/fullscreen/public/media/concepten/spel-zonder-grenzen/_KOK4222-1.jpg?itok=MLyp66NZ">
            <a:extLst>
              <a:ext uri="{FF2B5EF4-FFF2-40B4-BE49-F238E27FC236}">
                <a16:creationId xmlns:a16="http://schemas.microsoft.com/office/drawing/2014/main" id="{9402D1D3-07E7-41F9-95A2-DB4C9E2BE7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80" y="2933250"/>
            <a:ext cx="2440800" cy="1501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631F3749-F096-4195-B354-C4A4C878367E}"/>
              </a:ext>
            </a:extLst>
          </p:cNvPr>
          <p:cNvCxnSpPr>
            <a:cxnSpLocks/>
          </p:cNvCxnSpPr>
          <p:nvPr/>
        </p:nvCxnSpPr>
        <p:spPr>
          <a:xfrm>
            <a:off x="8543448" y="1142781"/>
            <a:ext cx="0" cy="48377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74E162E4-C2A6-4DA3-A498-D2CCCB0C5177}"/>
              </a:ext>
            </a:extLst>
          </p:cNvPr>
          <p:cNvCxnSpPr>
            <a:cxnSpLocks/>
          </p:cNvCxnSpPr>
          <p:nvPr/>
        </p:nvCxnSpPr>
        <p:spPr>
          <a:xfrm flipH="1">
            <a:off x="6160158" y="2933251"/>
            <a:ext cx="4878857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F6440283-114D-47B5-B6AE-195452609B15}"/>
              </a:ext>
            </a:extLst>
          </p:cNvPr>
          <p:cNvCxnSpPr>
            <a:cxnSpLocks/>
          </p:cNvCxnSpPr>
          <p:nvPr/>
        </p:nvCxnSpPr>
        <p:spPr>
          <a:xfrm flipH="1">
            <a:off x="6115223" y="4435232"/>
            <a:ext cx="4878857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 25">
            <a:extLst>
              <a:ext uri="{FF2B5EF4-FFF2-40B4-BE49-F238E27FC236}">
                <a16:creationId xmlns:a16="http://schemas.microsoft.com/office/drawing/2014/main" id="{9B66B7C3-A781-4384-B241-D522B4CBA122}"/>
              </a:ext>
            </a:extLst>
          </p:cNvPr>
          <p:cNvSpPr/>
          <p:nvPr/>
        </p:nvSpPr>
        <p:spPr>
          <a:xfrm>
            <a:off x="6162757" y="2055166"/>
            <a:ext cx="4833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</a:t>
            </a:r>
          </a:p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ZONDER</a:t>
            </a:r>
          </a:p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GRENZEN</a:t>
            </a:r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440F4EA5-EF6E-4C84-95EE-18F429C97F9B}"/>
              </a:ext>
            </a:extLst>
          </p:cNvPr>
          <p:cNvGrpSpPr/>
          <p:nvPr/>
        </p:nvGrpSpPr>
        <p:grpSpPr>
          <a:xfrm>
            <a:off x="872273" y="1132253"/>
            <a:ext cx="4880940" cy="4848309"/>
            <a:chOff x="872273" y="1132253"/>
            <a:chExt cx="4880940" cy="4848309"/>
          </a:xfrm>
        </p:grpSpPr>
        <p:pic>
          <p:nvPicPr>
            <p:cNvPr id="31" name="Afbeelding 30" descr="Afbeelding met gras, boom, buiten, veld&#10;&#10;Beschrijving is gegenereerd met zeer hoge betrouwbaarheid">
              <a:extLst>
                <a:ext uri="{FF2B5EF4-FFF2-40B4-BE49-F238E27FC236}">
                  <a16:creationId xmlns:a16="http://schemas.microsoft.com/office/drawing/2014/main" id="{9C8C5E35-8A1D-4E56-A3B7-C29ECE4431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2"/>
            <a:stretch/>
          </p:blipFill>
          <p:spPr>
            <a:xfrm>
              <a:off x="919290" y="1132253"/>
              <a:ext cx="4833923" cy="4848309"/>
            </a:xfrm>
            <a:prstGeom prst="rect">
              <a:avLst/>
            </a:prstGeom>
          </p:spPr>
        </p:pic>
        <p:pic>
          <p:nvPicPr>
            <p:cNvPr id="29" name="Afbeelding 28" descr="Afbeelding met persoon, voedsel, tafel, buiten&#10;&#10;Beschrijving is gegenereerd met zeer hoge betrouwbaarheid">
              <a:extLst>
                <a:ext uri="{FF2B5EF4-FFF2-40B4-BE49-F238E27FC236}">
                  <a16:creationId xmlns:a16="http://schemas.microsoft.com/office/drawing/2014/main" id="{2A940876-0690-4DF1-AA2A-8CAE3E2C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4043" y="4435231"/>
              <a:ext cx="1922164" cy="1441623"/>
            </a:xfrm>
            <a:prstGeom prst="rect">
              <a:avLst/>
            </a:prstGeom>
          </p:spPr>
        </p:pic>
        <p:pic>
          <p:nvPicPr>
            <p:cNvPr id="33" name="Afbeelding 32" descr="Afbeelding met gras, persoon, buiten, kind&#10;&#10;Beschrijving is gegenereerd met zeer hoge betrouwbaarheid">
              <a:extLst>
                <a:ext uri="{FF2B5EF4-FFF2-40B4-BE49-F238E27FC236}">
                  <a16:creationId xmlns:a16="http://schemas.microsoft.com/office/drawing/2014/main" id="{6940093B-79C4-43C9-BECC-037DE06FD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267" y="4028300"/>
              <a:ext cx="1386416" cy="1848554"/>
            </a:xfrm>
            <a:prstGeom prst="rect">
              <a:avLst/>
            </a:prstGeom>
          </p:spPr>
        </p:pic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C0CC726-7792-4F6F-AAE8-3A0A4257770D}"/>
                </a:ext>
              </a:extLst>
            </p:cNvPr>
            <p:cNvSpPr/>
            <p:nvPr/>
          </p:nvSpPr>
          <p:spPr>
            <a:xfrm>
              <a:off x="872273" y="1411700"/>
              <a:ext cx="4833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Familiedag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307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756EB8A-6E2C-47CD-B176-EB0FE0530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81" y="2932329"/>
            <a:ext cx="2430000" cy="1822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E1459D9-6D68-4DBB-A742-DF0612711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58" y="2875700"/>
            <a:ext cx="2451600" cy="18387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290E9E4-2CA0-4160-B72E-4EBB64DCAF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58" y="1150258"/>
            <a:ext cx="2430308" cy="183977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81B2FBA-D418-4C0E-B7AC-15F3B3A3EE2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8" y="1142781"/>
            <a:ext cx="2453059" cy="1829838"/>
          </a:xfrm>
          <a:prstGeom prst="rect">
            <a:avLst/>
          </a:prstGeom>
        </p:spPr>
      </p:pic>
      <p:pic>
        <p:nvPicPr>
          <p:cNvPr id="6" name="Afbeelding 5" descr="Afbeelding met gras, boom, buiten, sport&#10;&#10;Beschrijving is gegenereerd met zeer hoge betrouwbaarheid">
            <a:extLst>
              <a:ext uri="{FF2B5EF4-FFF2-40B4-BE49-F238E27FC236}">
                <a16:creationId xmlns:a16="http://schemas.microsoft.com/office/drawing/2014/main" id="{A79BE238-B6A2-4427-82C6-6B008B940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17409" r="4878" b="11190"/>
          <a:stretch/>
        </p:blipFill>
        <p:spPr>
          <a:xfrm>
            <a:off x="6160158" y="4464028"/>
            <a:ext cx="2386695" cy="1516533"/>
          </a:xfrm>
          <a:prstGeom prst="rect">
            <a:avLst/>
          </a:prstGeom>
        </p:spPr>
      </p:pic>
      <p:pic>
        <p:nvPicPr>
          <p:cNvPr id="8" name="Afbeelding 7" descr="Afbeelding met boom, gras, buiten, persoon&#10;&#10;Beschrijving is gegenereerd met zeer hoge betrouwbaarheid">
            <a:extLst>
              <a:ext uri="{FF2B5EF4-FFF2-40B4-BE49-F238E27FC236}">
                <a16:creationId xmlns:a16="http://schemas.microsoft.com/office/drawing/2014/main" id="{5375F76C-2678-488D-8480-DEBA43488D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2"/>
          <a:stretch/>
        </p:blipFill>
        <p:spPr>
          <a:xfrm>
            <a:off x="8543448" y="4441854"/>
            <a:ext cx="2455105" cy="1538707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06B3438-59CE-4931-8E45-32F7D094D91C}"/>
              </a:ext>
            </a:extLst>
          </p:cNvPr>
          <p:cNvCxnSpPr>
            <a:cxnSpLocks/>
          </p:cNvCxnSpPr>
          <p:nvPr/>
        </p:nvCxnSpPr>
        <p:spPr>
          <a:xfrm>
            <a:off x="8543448" y="1142781"/>
            <a:ext cx="0" cy="48377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81A67E9-F0F2-4FF6-AAC7-BBB74AC16D92}"/>
              </a:ext>
            </a:extLst>
          </p:cNvPr>
          <p:cNvCxnSpPr>
            <a:cxnSpLocks/>
          </p:cNvCxnSpPr>
          <p:nvPr/>
        </p:nvCxnSpPr>
        <p:spPr>
          <a:xfrm flipH="1">
            <a:off x="6160158" y="2933251"/>
            <a:ext cx="4878857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CD404E4-0030-4BF4-B751-E7FCCF270046}"/>
              </a:ext>
            </a:extLst>
          </p:cNvPr>
          <p:cNvCxnSpPr>
            <a:cxnSpLocks/>
          </p:cNvCxnSpPr>
          <p:nvPr/>
        </p:nvCxnSpPr>
        <p:spPr>
          <a:xfrm flipH="1">
            <a:off x="6115223" y="4435232"/>
            <a:ext cx="4878857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 12">
            <a:extLst>
              <a:ext uri="{FF2B5EF4-FFF2-40B4-BE49-F238E27FC236}">
                <a16:creationId xmlns:a16="http://schemas.microsoft.com/office/drawing/2014/main" id="{B9D9028F-E7BD-47AE-BEEF-E5D5BF7B84FA}"/>
              </a:ext>
            </a:extLst>
          </p:cNvPr>
          <p:cNvSpPr/>
          <p:nvPr/>
        </p:nvSpPr>
        <p:spPr>
          <a:xfrm>
            <a:off x="4117160" y="772805"/>
            <a:ext cx="4833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</a:t>
            </a:r>
          </a:p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ZONDER</a:t>
            </a:r>
          </a:p>
          <a:p>
            <a:pPr algn="ctr"/>
            <a:r>
              <a:rPr lang="nl-NL" sz="3600" b="1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GRENZEN</a:t>
            </a:r>
          </a:p>
        </p:txBody>
      </p:sp>
      <p:grpSp>
        <p:nvGrpSpPr>
          <p:cNvPr id="1030" name="Groep 1029">
            <a:extLst>
              <a:ext uri="{FF2B5EF4-FFF2-40B4-BE49-F238E27FC236}">
                <a16:creationId xmlns:a16="http://schemas.microsoft.com/office/drawing/2014/main" id="{E12F35E4-E041-49D5-8B9E-3E2313E9DC2A}"/>
              </a:ext>
            </a:extLst>
          </p:cNvPr>
          <p:cNvGrpSpPr/>
          <p:nvPr/>
        </p:nvGrpSpPr>
        <p:grpSpPr>
          <a:xfrm>
            <a:off x="557845" y="1143908"/>
            <a:ext cx="4952591" cy="4881681"/>
            <a:chOff x="557845" y="1143908"/>
            <a:chExt cx="4952591" cy="4881681"/>
          </a:xfrm>
        </p:grpSpPr>
        <p:pic>
          <p:nvPicPr>
            <p:cNvPr id="26" name="Afbeelding 25" descr="Afbeelding met tekst&#10;&#10;Beschrijving is gegenereerd met zeer hoge betrouwbaarheid">
              <a:extLst>
                <a:ext uri="{FF2B5EF4-FFF2-40B4-BE49-F238E27FC236}">
                  <a16:creationId xmlns:a16="http://schemas.microsoft.com/office/drawing/2014/main" id="{DCE10106-7322-4834-9973-B975D7855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45" y="1143908"/>
              <a:ext cx="3189922" cy="3299228"/>
            </a:xfrm>
            <a:prstGeom prst="rect">
              <a:avLst/>
            </a:prstGeom>
          </p:spPr>
        </p:pic>
        <p:pic>
          <p:nvPicPr>
            <p:cNvPr id="18" name="Afbeelding 17" descr="Afbeelding met persoon, binnen, muur, elektronica&#10;&#10;Beschrijving is gegenereerd met zeer hoge betrouwbaarheid">
              <a:extLst>
                <a:ext uri="{FF2B5EF4-FFF2-40B4-BE49-F238E27FC236}">
                  <a16:creationId xmlns:a16="http://schemas.microsoft.com/office/drawing/2014/main" id="{624CBF3C-5A31-4C5C-B0B2-00619FD7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969" y="1143908"/>
              <a:ext cx="1682766" cy="1099556"/>
            </a:xfrm>
            <a:prstGeom prst="rect">
              <a:avLst/>
            </a:prstGeom>
          </p:spPr>
        </p:pic>
        <p:pic>
          <p:nvPicPr>
            <p:cNvPr id="1029" name="Afbeelding 1028" descr="Afbeelding met gras, buiten, lucht, atletiekwedstrijd&#10;&#10;Beschrijving is gegenereerd met zeer hoge betrouwbaarheid">
              <a:extLst>
                <a:ext uri="{FF2B5EF4-FFF2-40B4-BE49-F238E27FC236}">
                  <a16:creationId xmlns:a16="http://schemas.microsoft.com/office/drawing/2014/main" id="{3705F3BB-0719-464D-9711-50858FC76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2182" r="22830" b="4557"/>
            <a:stretch/>
          </p:blipFill>
          <p:spPr>
            <a:xfrm>
              <a:off x="559828" y="4435232"/>
              <a:ext cx="1539351" cy="1563115"/>
            </a:xfrm>
            <a:prstGeom prst="rect">
              <a:avLst/>
            </a:prstGeom>
          </p:spPr>
        </p:pic>
        <p:pic>
          <p:nvPicPr>
            <p:cNvPr id="22" name="Afbeelding 21" descr="Afbeelding met gras, buiten, persoon, boom&#10;&#10;Beschrijving is gegenereerd met zeer hoge betrouwbaarheid">
              <a:extLst>
                <a:ext uri="{FF2B5EF4-FFF2-40B4-BE49-F238E27FC236}">
                  <a16:creationId xmlns:a16="http://schemas.microsoft.com/office/drawing/2014/main" id="{0C52C5F3-E01A-4156-BCAA-D916F05CA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5" t="-4155" r="-6275" b="4155"/>
            <a:stretch/>
          </p:blipFill>
          <p:spPr>
            <a:xfrm>
              <a:off x="3732436" y="2195913"/>
              <a:ext cx="1778000" cy="1161484"/>
            </a:xfrm>
            <a:prstGeom prst="rect">
              <a:avLst/>
            </a:prstGeom>
          </p:spPr>
        </p:pic>
        <p:pic>
          <p:nvPicPr>
            <p:cNvPr id="1024" name="Afbeelding 1023" descr="Afbeelding met buiten, boom, grond, persoon&#10;&#10;Beschrijving is gegenereerd met zeer hoge betrouwbaarheid">
              <a:extLst>
                <a:ext uri="{FF2B5EF4-FFF2-40B4-BE49-F238E27FC236}">
                  <a16:creationId xmlns:a16="http://schemas.microsoft.com/office/drawing/2014/main" id="{08B89040-A60D-46AA-98EB-D9D42BD3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286" y="3347193"/>
              <a:ext cx="1662182" cy="1116836"/>
            </a:xfrm>
            <a:prstGeom prst="rect">
              <a:avLst/>
            </a:prstGeom>
          </p:spPr>
        </p:pic>
        <p:pic>
          <p:nvPicPr>
            <p:cNvPr id="1026" name="Picture 2" descr="The Case foto">
              <a:extLst>
                <a:ext uri="{FF2B5EF4-FFF2-40B4-BE49-F238E27FC236}">
                  <a16:creationId xmlns:a16="http://schemas.microsoft.com/office/drawing/2014/main" id="{D8D38C5B-1D2D-487E-A316-C4B755FA5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2" t="1863" r="9321" b="-1863"/>
            <a:stretch/>
          </p:blipFill>
          <p:spPr bwMode="auto">
            <a:xfrm>
              <a:off x="3754117" y="4441854"/>
              <a:ext cx="1652617" cy="1583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Afbeelding 27" descr="Afbeelding met gras, buiten, persoon, boom&#10;&#10;Beschrijving is gegenereerd met zeer hoge betrouwbaarheid">
              <a:extLst>
                <a:ext uri="{FF2B5EF4-FFF2-40B4-BE49-F238E27FC236}">
                  <a16:creationId xmlns:a16="http://schemas.microsoft.com/office/drawing/2014/main" id="{418CCBCF-6A2F-479C-A393-230C01BB5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78"/>
            <a:stretch/>
          </p:blipFill>
          <p:spPr>
            <a:xfrm>
              <a:off x="2102355" y="4443697"/>
              <a:ext cx="1650042" cy="1552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127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3684587" y="734027"/>
            <a:ext cx="4822825" cy="482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r="27376"/>
          <a:stretch/>
        </p:blipFill>
        <p:spPr>
          <a:xfrm>
            <a:off x="3684586" y="3119723"/>
            <a:ext cx="1551647" cy="243113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34" y="3097478"/>
            <a:ext cx="3271178" cy="245338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7" t="25536" r="15405"/>
          <a:stretch/>
        </p:blipFill>
        <p:spPr>
          <a:xfrm>
            <a:off x="7649497" y="771369"/>
            <a:ext cx="1649413" cy="237407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7" y="739663"/>
            <a:ext cx="3173413" cy="2380060"/>
          </a:xfrm>
          <a:prstGeom prst="rect">
            <a:avLst/>
          </a:prstGeom>
        </p:spPr>
      </p:pic>
      <p:cxnSp>
        <p:nvCxnSpPr>
          <p:cNvPr id="10" name="Rechte verbindingslijn 9"/>
          <p:cNvCxnSpPr>
            <a:cxnSpLocks/>
          </p:cNvCxnSpPr>
          <p:nvPr/>
        </p:nvCxnSpPr>
        <p:spPr>
          <a:xfrm>
            <a:off x="6857999" y="668593"/>
            <a:ext cx="0" cy="244854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>
            <a:cxnSpLocks/>
          </p:cNvCxnSpPr>
          <p:nvPr/>
        </p:nvCxnSpPr>
        <p:spPr>
          <a:xfrm>
            <a:off x="5236233" y="3113733"/>
            <a:ext cx="5562" cy="24371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H="1">
            <a:off x="3569110" y="3121861"/>
            <a:ext cx="4938303" cy="349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/>
          <p:cNvSpPr/>
          <p:nvPr/>
        </p:nvSpPr>
        <p:spPr>
          <a:xfrm rot="20837932">
            <a:off x="3703477" y="2763199"/>
            <a:ext cx="48163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FARM CHALLENGE</a:t>
            </a:r>
          </a:p>
        </p:txBody>
      </p:sp>
    </p:spTree>
    <p:extLst>
      <p:ext uri="{BB962C8B-B14F-4D97-AF65-F5344CB8AC3E}">
        <p14:creationId xmlns:p14="http://schemas.microsoft.com/office/powerpoint/2010/main" val="140130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0" y="3047999"/>
            <a:ext cx="3328276" cy="249620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4078013"/>
            <a:ext cx="3608552" cy="27064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2" y="732687"/>
            <a:ext cx="3398345" cy="254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35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0" y="150000"/>
            <a:ext cx="9144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00" y="300000"/>
            <a:ext cx="91440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00" y="450000"/>
            <a:ext cx="9144000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3" y="1167266"/>
            <a:ext cx="9144000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12" y="3102675"/>
            <a:ext cx="76485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345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714521951C2C4CAAF904AE76D13D73" ma:contentTypeVersion="16" ma:contentTypeDescription="Een nieuw document maken." ma:contentTypeScope="" ma:versionID="3917659c14567b100cd6667e20878b98">
  <xsd:schema xmlns:xsd="http://www.w3.org/2001/XMLSchema" xmlns:xs="http://www.w3.org/2001/XMLSchema" xmlns:p="http://schemas.microsoft.com/office/2006/metadata/properties" xmlns:ns2="4ccdc512-5ae5-4f2b-acbc-ba41b058e4d5" xmlns:ns3="2c2dc91d-e103-4526-92a2-144fdfd25b94" targetNamespace="http://schemas.microsoft.com/office/2006/metadata/properties" ma:root="true" ma:fieldsID="2673b00be2487c0fa6493205ea9d385f" ns2:_="" ns3:_="">
    <xsd:import namespace="4ccdc512-5ae5-4f2b-acbc-ba41b058e4d5"/>
    <xsd:import namespace="2c2dc91d-e103-4526-92a2-144fdfd25b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dc512-5ae5-4f2b-acbc-ba41b058e4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80fc10b-7066-4b7c-8474-0bb09c3631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dc91d-e103-4526-92a2-144fdfd25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4ddff4-fe44-4dbb-b0bd-56b48283530e}" ma:internalName="TaxCatchAll" ma:showField="CatchAllData" ma:web="2c2dc91d-e103-4526-92a2-144fdfd25b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cdc512-5ae5-4f2b-acbc-ba41b058e4d5">
      <Terms xmlns="http://schemas.microsoft.com/office/infopath/2007/PartnerControls"/>
    </lcf76f155ced4ddcb4097134ff3c332f>
    <TaxCatchAll xmlns="2c2dc91d-e103-4526-92a2-144fdfd25b9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DFC373-8D05-4903-ABD0-757D564ED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cdc512-5ae5-4f2b-acbc-ba41b058e4d5"/>
    <ds:schemaRef ds:uri="2c2dc91d-e103-4526-92a2-144fdfd25b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7EF07-AA9C-4641-BD2D-057214D6E9BC}">
  <ds:schemaRefs>
    <ds:schemaRef ds:uri="http://schemas.microsoft.com/office/2006/metadata/properties"/>
    <ds:schemaRef ds:uri="http://schemas.microsoft.com/office/infopath/2007/PartnerControls"/>
    <ds:schemaRef ds:uri="4ccdc512-5ae5-4f2b-acbc-ba41b058e4d5"/>
    <ds:schemaRef ds:uri="2c2dc91d-e103-4526-92a2-144fdfd25b94"/>
  </ds:schemaRefs>
</ds:datastoreItem>
</file>

<file path=customXml/itemProps3.xml><?xml version="1.0" encoding="utf-8"?>
<ds:datastoreItem xmlns:ds="http://schemas.openxmlformats.org/officeDocument/2006/customXml" ds:itemID="{02D47FD0-3C55-4008-B946-9D5D095216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15</Words>
  <Application>Microsoft Office PowerPoint</Application>
  <PresentationFormat>Breedbeeld</PresentationFormat>
  <Paragraphs>11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Mark Van Bergen</dc:creator>
  <cp:lastModifiedBy>Mark Van Bergen</cp:lastModifiedBy>
  <cp:revision>42</cp:revision>
  <dcterms:created xsi:type="dcterms:W3CDTF">2017-02-23T18:31:47Z</dcterms:created>
  <dcterms:modified xsi:type="dcterms:W3CDTF">2022-12-22T12:12:26Z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0x010100F0714521951C2C4CAAF904AE76D13D73</vt:lpwstr>
  </property>
  <property fmtid="{D5CDD505-2E9C-101B-9397-08002B2CF9AE}" pid="3" name="MediaServiceImageTags">
    <vt:lpwstr/>
  </property>
</Properties>
</file>